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8" r:id="rId2"/>
    <p:sldId id="266" r:id="rId3"/>
    <p:sldId id="282" r:id="rId4"/>
    <p:sldId id="283" r:id="rId5"/>
    <p:sldId id="306" r:id="rId6"/>
    <p:sldId id="288" r:id="rId7"/>
    <p:sldId id="289" r:id="rId8"/>
    <p:sldId id="290" r:id="rId9"/>
    <p:sldId id="311" r:id="rId10"/>
    <p:sldId id="28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3811" autoAdjust="0"/>
  </p:normalViewPr>
  <p:slideViewPr>
    <p:cSldViewPr snapToGrid="0">
      <p:cViewPr varScale="1">
        <p:scale>
          <a:sx n="82" d="100"/>
          <a:sy n="82" d="100"/>
        </p:scale>
        <p:origin x="73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C92A9-E546-472E-A149-39BCA28E6C0A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D709-FA8C-42E0-983A-C5E4175D1F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4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Strategic Planning: as a by-product of our recent FRBMSS discussion at the 1 Feb Commission Meeting you identified a need to have a conversation about ‘strategic planning’… what it is, what we need, how we might go about it… I am working with our staff, SETD and MTAS and will guide us thru a conversation at our next work session on the 15th.  Here’s a peak under the tent… in my view, there are three levels of what we might call ‘strategic planning’: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F131C3-BFA7-4999-996A-D9278121C59C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83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15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92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294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89B6C7D-527D-475D-9773-FF4AC364364A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7297D75-D47A-4DD8-BCD1-AD9846F3E8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620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204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20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5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09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4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22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41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B50F24D-5031-44E3-8FAC-86304EB76803}" type="datetimeFigureOut">
              <a:rPr lang="en-US" smtClean="0"/>
              <a:t>12/20/2022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1887F23-6406-4327-886A-A8A50292CC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227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0000"/>
            <a:lum/>
          </a:blip>
          <a:srcRect/>
          <a:stretch>
            <a:fillRect l="12000" t="8000" r="1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30491" y="296334"/>
            <a:ext cx="9764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City of Red Bank</a:t>
            </a:r>
            <a:r>
              <a:rPr lang="en-US" sz="3200" baseline="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ockwell" panose="02060603020205020403" pitchFamily="18" charset="0"/>
              </a:rPr>
              <a:t> Finance Department</a:t>
            </a:r>
            <a:endParaRPr lang="en-US" sz="32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Rockwell" panose="020606030202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15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40" y="861134"/>
            <a:ext cx="8875120" cy="4802819"/>
          </a:xfrm>
        </p:spPr>
        <p:txBody>
          <a:bodyPr/>
          <a:lstStyle/>
          <a:p>
            <a:pPr algn="ctr"/>
            <a:r>
              <a:rPr lang="en-US" dirty="0"/>
              <a:t>Red Bank Commission Goal Update:</a:t>
            </a:r>
            <a:br>
              <a:rPr lang="en-US" dirty="0"/>
            </a:br>
            <a:r>
              <a:rPr lang="en-US" b="1" dirty="0"/>
              <a:t>Develop a comprehensive plan (</a:t>
            </a:r>
            <a:r>
              <a:rPr lang="en-US" b="1" strike="sngStrike" dirty="0"/>
              <a:t>master plan</a:t>
            </a:r>
            <a:r>
              <a:rPr lang="en-US" b="1" dirty="0"/>
              <a:t>) for Red Bank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Commissioner Pete Phillips</a:t>
            </a:r>
            <a:br>
              <a:rPr lang="en-US" dirty="0"/>
            </a:br>
            <a:r>
              <a:rPr lang="en-US" dirty="0"/>
              <a:t>City Manager Martin Granum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42811-5E46-22F1-33FE-3EF5F9C1EA08}"/>
              </a:ext>
            </a:extLst>
          </p:cNvPr>
          <p:cNvSpPr txBox="1"/>
          <p:nvPr/>
        </p:nvSpPr>
        <p:spPr>
          <a:xfrm>
            <a:off x="8979001" y="5996866"/>
            <a:ext cx="155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trike="sngStrike" dirty="0"/>
              <a:t>20 Sept 2022</a:t>
            </a:r>
          </a:p>
          <a:p>
            <a:r>
              <a:rPr lang="en-US" dirty="0"/>
              <a:t>20 Dec 2022</a:t>
            </a:r>
          </a:p>
        </p:txBody>
      </p:sp>
    </p:spTree>
    <p:extLst>
      <p:ext uri="{BB962C8B-B14F-4D97-AF65-F5344CB8AC3E}">
        <p14:creationId xmlns:p14="http://schemas.microsoft.com/office/powerpoint/2010/main" val="1587583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69348-7DF9-5D53-FEE2-945B7CCE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Goal Update…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CBF81-5B59-3BCF-BC35-EF82363015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Create adequate digital capacity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Mayor Berry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Chief Seymour </a:t>
            </a:r>
          </a:p>
          <a:p>
            <a:r>
              <a:rPr lang="en-US" sz="3200" dirty="0"/>
              <a:t>17 Jan 2023 Work Session</a:t>
            </a:r>
          </a:p>
        </p:txBody>
      </p:sp>
    </p:spTree>
    <p:extLst>
      <p:ext uri="{BB962C8B-B14F-4D97-AF65-F5344CB8AC3E}">
        <p14:creationId xmlns:p14="http://schemas.microsoft.com/office/powerpoint/2010/main" val="396615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Strategic Planning: Three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064" y="1574782"/>
            <a:ext cx="11277936" cy="4193415"/>
          </a:xfrm>
        </p:spPr>
        <p:txBody>
          <a:bodyPr>
            <a:normAutofit/>
          </a:bodyPr>
          <a:lstStyle/>
          <a:p>
            <a:r>
              <a:rPr lang="en-US" sz="3200" dirty="0"/>
              <a:t>Commission Priorities</a:t>
            </a:r>
          </a:p>
          <a:p>
            <a:r>
              <a:rPr lang="en-US" sz="3200" dirty="0"/>
              <a:t>Staff/Department Priorities (Municipal Service Delivery Requirements)… the budget process</a:t>
            </a:r>
          </a:p>
          <a:p>
            <a:r>
              <a:rPr lang="en-US" sz="3200" dirty="0"/>
              <a:t>Comprehensive Planning</a:t>
            </a:r>
          </a:p>
        </p:txBody>
      </p:sp>
    </p:spTree>
    <p:extLst>
      <p:ext uri="{BB962C8B-B14F-4D97-AF65-F5344CB8AC3E}">
        <p14:creationId xmlns:p14="http://schemas.microsoft.com/office/powerpoint/2010/main" val="2321906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3E593-4CD1-44AC-BFD9-8723B20C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Reminder… from the Commission Retreat </a:t>
            </a:r>
            <a:br>
              <a:rPr lang="en-US" dirty="0"/>
            </a:br>
            <a:r>
              <a:rPr lang="en-US" sz="2100" dirty="0"/>
              <a:t>(4 Apr ‘22 MTAS Report)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Mission (should explain the purpose of a city’s being and why it exists):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/>
              <a:t>The City of Red Bank is a safe and thriving small-town community with an engaging, transparent government that builds on our rich history, provides excellent and efficient services, and welcomes all who live, work, worship, and play.</a:t>
            </a:r>
            <a:br>
              <a:rPr lang="en-US" b="1" dirty="0"/>
            </a:br>
            <a:endParaRPr lang="en-US" b="1" dirty="0"/>
          </a:p>
          <a:p>
            <a:r>
              <a:rPr lang="en-US" b="1" dirty="0">
                <a:solidFill>
                  <a:schemeClr val="accent1"/>
                </a:solidFill>
              </a:rPr>
              <a:t>Vision (builds upon the city’s mission and takes it to the next level; a desired future state):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/>
              <a:t>Red Bank will lead our vibrant and proud community with a commitment to excellence, safety, and enhancing our neighborhood character for future generations.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389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F3E593-4CD1-44AC-BFD9-8723B20C9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>
                <a:solidFill>
                  <a:prstClr val="black"/>
                </a:solidFill>
                <a:latin typeface="Calibri Light" panose="020F0302020204030204"/>
              </a:rPr>
              <a:t>Reminder… from the Commission Retreat </a:t>
            </a:r>
            <a:br>
              <a:rPr lang="en-US" sz="3300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2100" dirty="0">
                <a:solidFill>
                  <a:prstClr val="black"/>
                </a:solidFill>
                <a:latin typeface="Calibri Light" panose="020F0302020204030204"/>
              </a:rPr>
              <a:t>(4 Apr ‘22 MTAS Report)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97F4E4-A8EC-4A86-A212-3C94944EA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6130"/>
            <a:ext cx="10515600" cy="435133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Goals (after an environmental analysis and applying the SWOT methodology, issues were identified and ultimately goals were set that: address the key issues, meet the mission of the City and help the City to achieve its vision):</a:t>
            </a:r>
            <a:br>
              <a:rPr lang="en-US" b="1" dirty="0">
                <a:solidFill>
                  <a:schemeClr val="accent1"/>
                </a:solidFill>
              </a:rPr>
            </a:br>
            <a:endParaRPr lang="en-US" b="1" dirty="0">
              <a:solidFill>
                <a:schemeClr val="accent1"/>
              </a:solidFill>
            </a:endParaRPr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Create adequate digital capacity</a:t>
            </a:r>
            <a:br>
              <a:rPr lang="en-US" sz="2200" b="1" dirty="0"/>
            </a:br>
            <a:r>
              <a:rPr lang="en-US" sz="2200" b="1" dirty="0"/>
              <a:t>(Mayor Berry; Chief Seymour) 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Revamp stormwater ordinance and operations and stormwater fee structure </a:t>
            </a:r>
            <a:br>
              <a:rPr lang="en-US" sz="2200" b="1" dirty="0"/>
            </a:br>
            <a:r>
              <a:rPr lang="en-US" sz="2200" b="1" dirty="0"/>
              <a:t>(Vice Mayor Dalton; Director Alexander)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Develop a comprehensive </a:t>
            </a:r>
            <a:r>
              <a:rPr lang="en-US" sz="2200" b="1" strike="sngStrike" dirty="0"/>
              <a:t>master</a:t>
            </a:r>
            <a:r>
              <a:rPr lang="en-US" sz="2200" b="1" dirty="0"/>
              <a:t> plan for Red Bank </a:t>
            </a:r>
            <a:br>
              <a:rPr lang="en-US" sz="2200" b="1" dirty="0"/>
            </a:br>
            <a:r>
              <a:rPr lang="en-US" sz="2200" b="1" dirty="0"/>
              <a:t>(Commissioner Phillips; City Manager Granum)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Develop parks within ten-minute walk initiative </a:t>
            </a:r>
            <a:br>
              <a:rPr lang="en-US" sz="2200" b="1" dirty="0"/>
            </a:br>
            <a:r>
              <a:rPr lang="en-US" sz="2200" b="1" dirty="0"/>
              <a:t>(Director Tate; Interim Director Johnson)</a:t>
            </a:r>
            <a:endParaRPr lang="en-US" sz="2200" dirty="0"/>
          </a:p>
          <a:p>
            <a:pPr lvl="1">
              <a:lnSpc>
                <a:spcPct val="105000"/>
              </a:lnSpc>
              <a:buFont typeface="Wingdings" panose="05000000000000000000" pitchFamily="2" charset="2"/>
              <a:buChar char="Ø"/>
            </a:pPr>
            <a:r>
              <a:rPr lang="en-US" sz="2200" b="1" dirty="0"/>
              <a:t>Beautification of city – throughout with an emphasis on Dayton Blvd</a:t>
            </a:r>
            <a:br>
              <a:rPr lang="en-US" sz="2200" b="1" dirty="0"/>
            </a:br>
            <a:r>
              <a:rPr lang="en-US" sz="2200" b="1" dirty="0"/>
              <a:t>(Chief Sylar)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27659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153" y="142043"/>
            <a:ext cx="8875120" cy="1535837"/>
          </a:xfrm>
        </p:spPr>
        <p:txBody>
          <a:bodyPr/>
          <a:lstStyle/>
          <a:p>
            <a:pPr algn="ctr"/>
            <a:r>
              <a:rPr lang="en-US" dirty="0"/>
              <a:t>Develop a master plan for Red Bank </a:t>
            </a:r>
            <a:br>
              <a:rPr lang="en-US" dirty="0"/>
            </a:br>
            <a:r>
              <a:rPr lang="en-US" dirty="0"/>
              <a:t>Steering Committee Members: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2AC9CA-B274-66E6-F5D2-A8389DF00BB5}"/>
              </a:ext>
            </a:extLst>
          </p:cNvPr>
          <p:cNvSpPr txBox="1"/>
          <p:nvPr/>
        </p:nvSpPr>
        <p:spPr>
          <a:xfrm>
            <a:off x="2673135" y="1748900"/>
            <a:ext cx="89654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Commissioner Pete Phillips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Commissioner Becky Browder, Planning Commission Chair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Ashley Yingling Gates, Planner with SETD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Public Works Representatives: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/>
              <a:t>Director (Interim)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strike="sngStrike" dirty="0"/>
              <a:t>Codes Enforcement Officer</a:t>
            </a:r>
            <a:r>
              <a:rPr lang="en-US" sz="3200" dirty="0"/>
              <a:t> Building Official</a:t>
            </a:r>
            <a:endParaRPr lang="en-US" sz="3200" strike="sngStrike" dirty="0"/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en-US" sz="3200" dirty="0"/>
              <a:t>Community Development/Planner (Vacant)</a:t>
            </a: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dirty="0"/>
              <a:t>City Manager Martin Granum</a:t>
            </a:r>
          </a:p>
        </p:txBody>
      </p:sp>
    </p:spTree>
    <p:extLst>
      <p:ext uri="{BB962C8B-B14F-4D97-AF65-F5344CB8AC3E}">
        <p14:creationId xmlns:p14="http://schemas.microsoft.com/office/powerpoint/2010/main" val="166058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055E5-0148-BC00-9495-F05559FBF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Big Picture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E71A98-8132-EE51-A687-5B5DAEBDF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5425" y="1336336"/>
            <a:ext cx="9641149" cy="4351338"/>
          </a:xfrm>
        </p:spPr>
        <p:txBody>
          <a:bodyPr/>
          <a:lstStyle/>
          <a:p>
            <a:r>
              <a:rPr lang="en-US" sz="3200" b="1" dirty="0"/>
              <a:t>UPDATED</a:t>
            </a:r>
            <a:r>
              <a:rPr lang="en-US" sz="3200" dirty="0"/>
              <a:t> Roadmap to a Comprehensive Plan</a:t>
            </a:r>
          </a:p>
          <a:p>
            <a:pPr lvl="1"/>
            <a:r>
              <a:rPr lang="en-US" sz="2800" dirty="0"/>
              <a:t>10 Steps included in your Commission packet (3 pages;8-10)</a:t>
            </a:r>
          </a:p>
          <a:p>
            <a:pPr lvl="1"/>
            <a:r>
              <a:rPr lang="en-US" sz="2800" dirty="0"/>
              <a:t>Where this roadmap has changed from our previous update on 20 Sept</a:t>
            </a:r>
          </a:p>
          <a:p>
            <a:r>
              <a:rPr lang="en-US" sz="3200" dirty="0"/>
              <a:t>Complete the recruitment ongoing for the </a:t>
            </a:r>
            <a:br>
              <a:rPr lang="en-US" sz="3200" dirty="0"/>
            </a:br>
            <a:r>
              <a:rPr lang="en-US" sz="3200" dirty="0"/>
              <a:t>Community Development/Planner </a:t>
            </a:r>
          </a:p>
          <a:p>
            <a:pPr lvl="1"/>
            <a:r>
              <a:rPr lang="en-US" sz="2800" dirty="0"/>
              <a:t>Continue relationship with SETD</a:t>
            </a:r>
          </a:p>
          <a:p>
            <a:r>
              <a:rPr lang="en-US" sz="3200" dirty="0"/>
              <a:t>Follow the roadmap… “execute”</a:t>
            </a:r>
          </a:p>
          <a:p>
            <a:r>
              <a:rPr lang="en-US" sz="3200" dirty="0"/>
              <a:t>Continue to participate robustly in regional/statewide planning efforts… in a word: TPO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85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D454B-574C-FF9B-7496-3D44C8968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002034"/>
          </a:xfrm>
        </p:spPr>
        <p:txBody>
          <a:bodyPr/>
          <a:lstStyle/>
          <a:p>
            <a:r>
              <a:rPr lang="en-US" dirty="0"/>
              <a:t>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A220B9-F7E7-E582-3C21-5A06B4AB3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515600" cy="4351338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Objective:  To create a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Plan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reflects the community’s vision for Red Bank, while taking into account current conditions and future needs of all Red Bank’s businesses and residents.  The plan will include: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transportation plan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identification of the needed vehicular, transit, bike, and pedestrian infrastructure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Comprehensive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 use plan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including land use map, plan for future development, and recommended updates to the Zoning Ordinance and Subdivision Regulations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Recreation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eeds assessment for recreational facilities and programs</a:t>
            </a:r>
          </a:p>
          <a:p>
            <a:pPr marL="800100" lvl="1" indent="-342900">
              <a:lnSpc>
                <a:spcPct val="107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to meet the requirements of the Nation Park Service conversion agreement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Small area plan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</a:t>
            </a: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former Red Bank Middle School Site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8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AF2B5-09FB-9B99-B296-D6FBE5A2F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886624"/>
          </a:xfrm>
        </p:spPr>
        <p:txBody>
          <a:bodyPr/>
          <a:lstStyle/>
          <a:p>
            <a:r>
              <a:rPr lang="en-US" dirty="0"/>
              <a:t>Roadmap… </a:t>
            </a:r>
            <a:r>
              <a:rPr lang="en-US" strike="sngStrike" dirty="0"/>
              <a:t>6</a:t>
            </a:r>
            <a:r>
              <a:rPr lang="en-US" dirty="0"/>
              <a:t> 10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6E1E05-A383-94E6-FEF7-306FC91E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15412"/>
            <a:ext cx="10515600" cy="4351338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steps: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Joining forces with the RPA for the Area Plan effort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Chattanooga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Unincorporated Hamilton County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be with the consultant doing the Chattanooga Plan</a:t>
            </a:r>
          </a:p>
          <a:p>
            <a:pPr lvl="1"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RPA has not yet announced the consultant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selected as of this afternoon</a:t>
            </a:r>
          </a:p>
          <a:p>
            <a:pPr>
              <a:lnSpc>
                <a:spcPct val="107000"/>
              </a:lnSpc>
              <a:spcBef>
                <a:spcPts val="0"/>
              </a:spcBef>
              <a:buFontTx/>
              <a:buChar char="-"/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Establish formal Parks and Recreation Board</a:t>
            </a:r>
          </a:p>
        </p:txBody>
      </p:sp>
    </p:spTree>
    <p:extLst>
      <p:ext uri="{BB962C8B-B14F-4D97-AF65-F5344CB8AC3E}">
        <p14:creationId xmlns:p14="http://schemas.microsoft.com/office/powerpoint/2010/main" val="333350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440" y="861134"/>
            <a:ext cx="8875120" cy="4802819"/>
          </a:xfrm>
        </p:spPr>
        <p:txBody>
          <a:bodyPr/>
          <a:lstStyle/>
          <a:p>
            <a:pPr algn="ctr"/>
            <a:r>
              <a:rPr lang="en-US" b="1" dirty="0"/>
              <a:t>Develop </a:t>
            </a:r>
            <a:r>
              <a:rPr lang="en-US" b="1"/>
              <a:t>a comprehensive plan </a:t>
            </a:r>
            <a:r>
              <a:rPr lang="en-US" b="1" dirty="0"/>
              <a:t>for Red Bank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Commissioner Pete Phillips</a:t>
            </a:r>
            <a:br>
              <a:rPr lang="en-US" dirty="0"/>
            </a:br>
            <a:r>
              <a:rPr lang="en-US" dirty="0"/>
              <a:t>City Manager Martin Granum</a:t>
            </a:r>
            <a:br>
              <a:rPr lang="en-US" dirty="0"/>
            </a:br>
            <a:br>
              <a:rPr lang="en-US" dirty="0"/>
            </a:br>
            <a:r>
              <a:rPr lang="en-US" b="1" dirty="0"/>
              <a:t>Discussion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F42811-5E46-22F1-33FE-3EF5F9C1EA08}"/>
              </a:ext>
            </a:extLst>
          </p:cNvPr>
          <p:cNvSpPr txBox="1"/>
          <p:nvPr/>
        </p:nvSpPr>
        <p:spPr>
          <a:xfrm>
            <a:off x="8979001" y="5996866"/>
            <a:ext cx="155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 Sept 2022</a:t>
            </a:r>
          </a:p>
        </p:txBody>
      </p:sp>
    </p:spTree>
    <p:extLst>
      <p:ext uri="{BB962C8B-B14F-4D97-AF65-F5344CB8AC3E}">
        <p14:creationId xmlns:p14="http://schemas.microsoft.com/office/powerpoint/2010/main" val="24345307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4065</TotalTime>
  <Words>743</Words>
  <Application>Microsoft Office PowerPoint</Application>
  <PresentationFormat>Widescreen</PresentationFormat>
  <Paragraphs>58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Rockwell</vt:lpstr>
      <vt:lpstr>Symbol</vt:lpstr>
      <vt:lpstr>Wingdings</vt:lpstr>
      <vt:lpstr>1_Office Theme</vt:lpstr>
      <vt:lpstr>Red Bank Commission Goal Update: Develop a comprehensive plan (master plan) for Red Bank   Commissioner Pete Phillips City Manager Martin Granum </vt:lpstr>
      <vt:lpstr>Strategic Planning: Three Applications</vt:lpstr>
      <vt:lpstr>Reminder… from the Commission Retreat  (4 Apr ‘22 MTAS Report)</vt:lpstr>
      <vt:lpstr>Reminder… from the Commission Retreat  (4 Apr ‘22 MTAS Report)</vt:lpstr>
      <vt:lpstr>Develop a master plan for Red Bank  Steering Committee Members:</vt:lpstr>
      <vt:lpstr>Big Picture Overview</vt:lpstr>
      <vt:lpstr>Roadmap</vt:lpstr>
      <vt:lpstr>Roadmap… 6 10 Steps</vt:lpstr>
      <vt:lpstr>Develop a comprehensive plan for Red Bank   Commissioner Pete Phillips City Manager Martin Granum  Discussion </vt:lpstr>
      <vt:lpstr>Next Goal Update…</vt:lpstr>
    </vt:vector>
  </TitlesOfParts>
  <Company>City of Red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Reminder… from the Commission Retreat  (4 Apr ‘22 MTAS Report)</dc:title>
  <dc:creator>Martin Granum</dc:creator>
  <cp:lastModifiedBy>Tracey Perry</cp:lastModifiedBy>
  <cp:revision>3</cp:revision>
  <dcterms:created xsi:type="dcterms:W3CDTF">2022-09-02T16:17:20Z</dcterms:created>
  <dcterms:modified xsi:type="dcterms:W3CDTF">2022-12-20T21:06:29Z</dcterms:modified>
</cp:coreProperties>
</file>