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8" r:id="rId2"/>
    <p:sldId id="266" r:id="rId3"/>
    <p:sldId id="282" r:id="rId4"/>
    <p:sldId id="283" r:id="rId5"/>
    <p:sldId id="306" r:id="rId6"/>
    <p:sldId id="288" r:id="rId7"/>
    <p:sldId id="289" r:id="rId8"/>
    <p:sldId id="290" r:id="rId9"/>
    <p:sldId id="308" r:id="rId10"/>
    <p:sldId id="307" r:id="rId11"/>
    <p:sldId id="310" r:id="rId12"/>
    <p:sldId id="31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8060E-2DCF-426B-AC7A-1962BF8E23FC}" v="15" dt="2022-09-20T17:16:41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C92A9-E546-472E-A149-39BCA28E6C0A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D709-FA8C-42E0-983A-C5E4175D1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4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Planning: as a by-product of our recent FRBMSS discussion at the 1 Feb Commission Meeting you identified a need to have a conversation about ‘strategic planning’… what it is, what we need, how we might go about it… I am working with our staff, SETD and MTAS and will guide us thru a conversation at our next work session on the 15th.  Here’s a peak under the tent… in my view, there are three levels of what we might call ‘strategic planning’: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31C3-BFA7-4999-996A-D9278121C59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1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9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9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9B6C7D-527D-475D-9773-FF4AC364364A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297D75-D47A-4DD8-BCD1-AD9846F3E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0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0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4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2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7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12000" t="8000" r="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30491" y="296334"/>
            <a:ext cx="976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City of Red Bank</a:t>
            </a:r>
            <a:r>
              <a:rPr lang="en-US" sz="3200" baseline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Finance Department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40" y="861134"/>
            <a:ext cx="8875120" cy="4802819"/>
          </a:xfrm>
        </p:spPr>
        <p:txBody>
          <a:bodyPr/>
          <a:lstStyle/>
          <a:p>
            <a:pPr algn="ctr"/>
            <a:r>
              <a:rPr lang="en-US" dirty="0"/>
              <a:t>Red Bank Commission Goal Update:</a:t>
            </a:r>
            <a:br>
              <a:rPr lang="en-US" dirty="0"/>
            </a:br>
            <a:r>
              <a:rPr lang="en-US" b="1" dirty="0"/>
              <a:t>Develop a master plan for Red Bank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Commissioner Pete Phillips</a:t>
            </a:r>
            <a:br>
              <a:rPr lang="en-US" dirty="0"/>
            </a:br>
            <a:r>
              <a:rPr lang="en-US" dirty="0"/>
              <a:t>City Manager Martin Granum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42811-5E46-22F1-33FE-3EF5F9C1EA08}"/>
              </a:ext>
            </a:extLst>
          </p:cNvPr>
          <p:cNvSpPr txBox="1"/>
          <p:nvPr/>
        </p:nvSpPr>
        <p:spPr>
          <a:xfrm>
            <a:off x="8979001" y="5996866"/>
            <a:ext cx="155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Sept 2022</a:t>
            </a:r>
          </a:p>
        </p:txBody>
      </p:sp>
    </p:spTree>
    <p:extLst>
      <p:ext uri="{BB962C8B-B14F-4D97-AF65-F5344CB8AC3E}">
        <p14:creationId xmlns:p14="http://schemas.microsoft.com/office/powerpoint/2010/main" val="158758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2B5-09FB-9B99-B296-D6FBE5A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4"/>
            <a:ext cx="10515600" cy="946673"/>
          </a:xfrm>
        </p:spPr>
        <p:txBody>
          <a:bodyPr/>
          <a:lstStyle/>
          <a:p>
            <a:r>
              <a:rPr lang="en-US" dirty="0"/>
              <a:t>Roadmap… 6 Steps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1E05-A383-94E6-FEF7-306FC91E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884144"/>
            <a:ext cx="10515600" cy="4351338"/>
          </a:xfrm>
        </p:spPr>
        <p:txBody>
          <a:bodyPr/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Plan Execution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selected consultant will lead the planning process for the following components: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use plan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 needs assessment and plan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transportation planning, if needed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ordinance and policy updates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Steps in the planning process will include: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data including: market data, demographic data, current development patterns, land topography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outreach and visioning process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of community assets and needs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Drafting of Plan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feedback and plan revisions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Timeline: 9-month process (“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Seasons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51894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2B5-09FB-9B99-B296-D6FBE5A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74"/>
            <a:ext cx="10515600" cy="946673"/>
          </a:xfrm>
        </p:spPr>
        <p:txBody>
          <a:bodyPr/>
          <a:lstStyle/>
          <a:p>
            <a:r>
              <a:rPr lang="en-US" dirty="0"/>
              <a:t>Roadmap… 6 Steps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1E05-A383-94E6-FEF7-306FC91E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44" y="884144"/>
            <a:ext cx="10515600" cy="4351338"/>
          </a:xfrm>
        </p:spPr>
        <p:txBody>
          <a:bodyPr/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Area Plan Execution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Consultant to focus on the Former Red Bank Middle School site in the context of the Comprehensive Plan.  This process will involve: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 assessments, if needed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research, including both quantitative and qualitative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input sessions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consultant will provide: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the community input received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Recommendation, which may provide the Board of Commissioners with multiple options, for the use of this land</a:t>
            </a:r>
          </a:p>
          <a:p>
            <a:pPr marL="1485900" lvl="2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next steps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Timeline: 3 to 6 months (Nov 23 to Jan/Apr 24)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40" y="861134"/>
            <a:ext cx="8875120" cy="4802819"/>
          </a:xfrm>
        </p:spPr>
        <p:txBody>
          <a:bodyPr/>
          <a:lstStyle/>
          <a:p>
            <a:pPr algn="ctr"/>
            <a:r>
              <a:rPr lang="en-US" b="1" dirty="0"/>
              <a:t>Develop a master plan for Red Bank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Commissioner Pete Phillips</a:t>
            </a:r>
            <a:br>
              <a:rPr lang="en-US" dirty="0"/>
            </a:br>
            <a:r>
              <a:rPr lang="en-US" dirty="0"/>
              <a:t>City Manager Martin Granum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42811-5E46-22F1-33FE-3EF5F9C1EA08}"/>
              </a:ext>
            </a:extLst>
          </p:cNvPr>
          <p:cNvSpPr txBox="1"/>
          <p:nvPr/>
        </p:nvSpPr>
        <p:spPr>
          <a:xfrm>
            <a:off x="8979001" y="5996866"/>
            <a:ext cx="155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Sept 2022</a:t>
            </a:r>
          </a:p>
        </p:txBody>
      </p:sp>
    </p:spTree>
    <p:extLst>
      <p:ext uri="{BB962C8B-B14F-4D97-AF65-F5344CB8AC3E}">
        <p14:creationId xmlns:p14="http://schemas.microsoft.com/office/powerpoint/2010/main" val="243453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9348-7DF9-5D53-FEE2-945B7CCE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 Update…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BF81-5B59-3BCF-BC35-EF823630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Create adequate digital capacity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Mayor Berry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Chief Seymour </a:t>
            </a:r>
          </a:p>
          <a:p>
            <a:r>
              <a:rPr lang="en-US" sz="3200" dirty="0"/>
              <a:t>4 Oct 2022 Work Session</a:t>
            </a:r>
          </a:p>
        </p:txBody>
      </p:sp>
    </p:spTree>
    <p:extLst>
      <p:ext uri="{BB962C8B-B14F-4D97-AF65-F5344CB8AC3E}">
        <p14:creationId xmlns:p14="http://schemas.microsoft.com/office/powerpoint/2010/main" val="396615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Planning: Three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64" y="1574782"/>
            <a:ext cx="11277936" cy="4193415"/>
          </a:xfrm>
        </p:spPr>
        <p:txBody>
          <a:bodyPr>
            <a:normAutofit/>
          </a:bodyPr>
          <a:lstStyle/>
          <a:p>
            <a:r>
              <a:rPr lang="en-US" sz="3200" dirty="0"/>
              <a:t>Commission Priorities</a:t>
            </a:r>
          </a:p>
          <a:p>
            <a:r>
              <a:rPr lang="en-US" sz="3200" dirty="0"/>
              <a:t>Staff/Department Priorities (Municipal Service Delivery Priorities)</a:t>
            </a:r>
          </a:p>
          <a:p>
            <a:r>
              <a:rPr lang="en-US" sz="3200" dirty="0"/>
              <a:t>Comprehensive Planning</a:t>
            </a:r>
          </a:p>
        </p:txBody>
      </p:sp>
    </p:spTree>
    <p:extLst>
      <p:ext uri="{BB962C8B-B14F-4D97-AF65-F5344CB8AC3E}">
        <p14:creationId xmlns:p14="http://schemas.microsoft.com/office/powerpoint/2010/main" val="232190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3E593-4CD1-44AC-BFD9-8723B20C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Reminder… from the Commission Retreat </a:t>
            </a:r>
            <a:br>
              <a:rPr lang="en-US" dirty="0"/>
            </a:br>
            <a:r>
              <a:rPr lang="en-US" sz="2100" dirty="0"/>
              <a:t>(4 Apr ‘22 MTAS Report)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F4E4-A8EC-4A86-A212-3C94944EA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Mission (should explain the purpose of a city’s being and why it exists):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/>
              <a:t>The City of Red Bank is a safe and thriving small-town community with an engaging, transparent government that builds on our rich history, provides excellent and efficient services, and welcomes all who live, work, worship, and play.</a:t>
            </a:r>
            <a:br>
              <a:rPr lang="en-US" b="1" dirty="0"/>
            </a:br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Vision (builds upon the city’s mission and takes it to the next level; a desired future state):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/>
              <a:t>Red Bank will lead our vibrant and proud community with a commitment to excellence, safety, and enhancing our neighborhood character for future generations.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8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3E593-4CD1-44AC-BFD9-8723B20C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Reminder… from the Commission Retreat </a:t>
            </a:r>
            <a:br>
              <a:rPr lang="en-US" sz="33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2100" dirty="0">
                <a:solidFill>
                  <a:prstClr val="black"/>
                </a:solidFill>
                <a:latin typeface="Calibri Light" panose="020F0302020204030204"/>
              </a:rPr>
              <a:t>(4 Apr ‘22 MTAS Report)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F4E4-A8EC-4A86-A212-3C94944E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30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Goals (after an environmental analysis and applying the SWOT methodology, issues were identified and ultimately goals were set that: address the key issues, meet the mission of the City and help the City to achieve its vision):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Create adequate digital capacity</a:t>
            </a:r>
            <a:br>
              <a:rPr lang="en-US" sz="2200" b="1" dirty="0"/>
            </a:br>
            <a:r>
              <a:rPr lang="en-US" sz="2200" b="1" dirty="0"/>
              <a:t>(Mayor Berry; Chief Seymour) 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Revamp stormwater ordinance and operations and stormwater fee structure </a:t>
            </a:r>
            <a:br>
              <a:rPr lang="en-US" sz="2200" b="1" dirty="0"/>
            </a:br>
            <a:r>
              <a:rPr lang="en-US" sz="2200" b="1" dirty="0"/>
              <a:t>(Vice Mayor Dalton; Director Alexander)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Develop a master plan for Red Bank </a:t>
            </a:r>
            <a:br>
              <a:rPr lang="en-US" sz="2200" b="1" dirty="0"/>
            </a:br>
            <a:r>
              <a:rPr lang="en-US" sz="2200" b="1" dirty="0"/>
              <a:t>(Commissioner Phillips; City Manager Granum)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Develop parks within ten-minute walk initiative </a:t>
            </a:r>
            <a:br>
              <a:rPr lang="en-US" sz="2200" b="1" dirty="0"/>
            </a:br>
            <a:r>
              <a:rPr lang="en-US" sz="2200" b="1" dirty="0"/>
              <a:t>(Commissioner LeCompte; Director Tate)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Beautification of city – throughout with an emphasis on Dayton Blvd</a:t>
            </a:r>
            <a:br>
              <a:rPr lang="en-US" sz="2200" b="1" dirty="0"/>
            </a:br>
            <a:r>
              <a:rPr lang="en-US" sz="2200" b="1" dirty="0"/>
              <a:t>(Commissioner Jeno; Chief Sylar)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2765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53" y="142043"/>
            <a:ext cx="8875120" cy="1535837"/>
          </a:xfrm>
        </p:spPr>
        <p:txBody>
          <a:bodyPr/>
          <a:lstStyle/>
          <a:p>
            <a:pPr algn="ctr"/>
            <a:r>
              <a:rPr lang="en-US" dirty="0"/>
              <a:t>Develop a master plan for Red Bank </a:t>
            </a:r>
            <a:br>
              <a:rPr lang="en-US" dirty="0"/>
            </a:br>
            <a:r>
              <a:rPr lang="en-US" dirty="0"/>
              <a:t>Steering Committee Members: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AC9CA-B274-66E6-F5D2-A8389DF00BB5}"/>
              </a:ext>
            </a:extLst>
          </p:cNvPr>
          <p:cNvSpPr txBox="1"/>
          <p:nvPr/>
        </p:nvSpPr>
        <p:spPr>
          <a:xfrm>
            <a:off x="2673135" y="1748900"/>
            <a:ext cx="8965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Commissioner Pete Phillips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Commissioner Becky Browder, Planning Commission Chair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Ashley Yingling Gates, Planner with SETD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Public Works Representatives: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/>
              <a:t>Director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Codes Enforcement Officer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b="1" dirty="0"/>
              <a:t>Community Development/Planner</a:t>
            </a:r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City Manager Martin Granum</a:t>
            </a:r>
          </a:p>
        </p:txBody>
      </p:sp>
    </p:spTree>
    <p:extLst>
      <p:ext uri="{BB962C8B-B14F-4D97-AF65-F5344CB8AC3E}">
        <p14:creationId xmlns:p14="http://schemas.microsoft.com/office/powerpoint/2010/main" val="166058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55E5-0148-BC00-9495-F05559FB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Picture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1A98-8132-EE51-A687-5B5DAEBDF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507" y="1612561"/>
            <a:ext cx="9641149" cy="4351338"/>
          </a:xfrm>
        </p:spPr>
        <p:txBody>
          <a:bodyPr/>
          <a:lstStyle/>
          <a:p>
            <a:r>
              <a:rPr lang="en-US" sz="3200" dirty="0"/>
              <a:t>Draft “Roadmap to a </a:t>
            </a:r>
            <a:r>
              <a:rPr lang="en-US" sz="3200" strike="sngStrike" dirty="0"/>
              <a:t>Master Plan</a:t>
            </a:r>
            <a:r>
              <a:rPr lang="en-US" sz="3200" dirty="0"/>
              <a:t> </a:t>
            </a:r>
            <a:r>
              <a:rPr lang="en-US" sz="3200" b="1" dirty="0"/>
              <a:t>Comprehensive Plan</a:t>
            </a:r>
            <a:r>
              <a:rPr lang="en-US" sz="3200" dirty="0"/>
              <a:t>”</a:t>
            </a:r>
          </a:p>
          <a:p>
            <a:pPr lvl="1"/>
            <a:r>
              <a:rPr lang="en-US" sz="2800" dirty="0"/>
              <a:t>Preview the roadmap tonight</a:t>
            </a:r>
          </a:p>
          <a:p>
            <a:pPr lvl="1"/>
            <a:r>
              <a:rPr lang="en-US" sz="2800" dirty="0"/>
              <a:t>Discuss with Steering Group</a:t>
            </a:r>
          </a:p>
          <a:p>
            <a:pPr lvl="1"/>
            <a:r>
              <a:rPr lang="en-US" sz="2800" dirty="0"/>
              <a:t>Finalize the Roadmap (staff)</a:t>
            </a:r>
          </a:p>
          <a:p>
            <a:r>
              <a:rPr lang="en-US" sz="3200" dirty="0"/>
              <a:t>Complete the recruitment ongoing for the </a:t>
            </a:r>
            <a:br>
              <a:rPr lang="en-US" sz="3200" dirty="0"/>
            </a:br>
            <a:r>
              <a:rPr lang="en-US" sz="3200" dirty="0"/>
              <a:t>Community Development/Planner FTE</a:t>
            </a:r>
          </a:p>
          <a:p>
            <a:r>
              <a:rPr lang="en-US" sz="3200" dirty="0"/>
              <a:t>Follow the roadmap… “execute”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8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454B-574C-FF9B-7496-3D44C896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02034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20B9-F7E7-E582-3C21-5A06B4AB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 To create a Comprehensive Plan that reflects the community’s vision for Red Bank, while taking into account current conditions and future needs of all Red Bank’s businesses and residents.  The plan will include: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transportation plan, including identification of the needed vehicular, transit, bike, and pedestrian infrastructure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land use plan, including land use map, plan for future development, and recommended updates to the Zoning Ordinance and Subdivision Regulations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 assessment for recreational facilities and programs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to meet the requirements of the Nation Park Service conversion agreement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area plan for the former Red Bank Middle School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2B5-09FB-9B99-B296-D6FBE5A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86624"/>
          </a:xfrm>
        </p:spPr>
        <p:txBody>
          <a:bodyPr/>
          <a:lstStyle/>
          <a:p>
            <a:r>
              <a:rPr lang="en-US" dirty="0"/>
              <a:t>Roadmap… 6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1E05-A383-94E6-FEF7-306FC91E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412"/>
            <a:ext cx="10515600" cy="4351338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Ongoing: Work with TDOT and TDOT consultant to complete the Urban Mobility Study under the Urban Transportation Planning Grant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Steering Committee to be Appointed in September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Plan scheduled to be completed June 2023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Comprehensive Plan Bid Documents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1714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Southeast Tennessee Development District, a Request for Qualifications will be developed to hire a consultant that can deliver all aspects of the Comprehensive Plan other than the portion that is covered by the Urban Transportation Planning Grant</a:t>
            </a:r>
          </a:p>
          <a:p>
            <a:pPr marL="857250" lvl="1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November 2022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0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2B5-09FB-9B99-B296-D6FBE5A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941"/>
            <a:ext cx="10515600" cy="1325563"/>
          </a:xfrm>
        </p:spPr>
        <p:txBody>
          <a:bodyPr/>
          <a:lstStyle/>
          <a:p>
            <a:r>
              <a:rPr lang="en-US" dirty="0"/>
              <a:t>Roadmap… 6 Steps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1E05-A383-94E6-FEF7-306FC91E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3722"/>
            <a:ext cx="10515600" cy="4351338"/>
          </a:xfrm>
        </p:spPr>
        <p:txBody>
          <a:bodyPr/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Data and Contacts for Consultant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to be created by SETD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Data to be provided by Hamilton County and SETD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data will be gathered through the Transportation Plan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SETD can provide demographic and market data 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and community members to identify key stakeholders that should be engaged during the planning process, and begin contacting them</a:t>
            </a:r>
          </a:p>
          <a:p>
            <a:pPr marL="1028700" lvl="1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2022 – January 2023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Consultant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1714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Steering Committee will review and recommend consultant</a:t>
            </a:r>
          </a:p>
          <a:p>
            <a:pPr marL="857250" lvl="1" indent="-17145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2022 – January 2023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42978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1022</Words>
  <Application>Microsoft Office PowerPoint</Application>
  <PresentationFormat>Widescreen</PresentationFormat>
  <Paragraphs>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Symbol</vt:lpstr>
      <vt:lpstr>Wingdings</vt:lpstr>
      <vt:lpstr>1_Office Theme</vt:lpstr>
      <vt:lpstr>Red Bank Commission Goal Update: Develop a master plan for Red Bank   Commissioner Pete Phillips City Manager Martin Granum </vt:lpstr>
      <vt:lpstr>Strategic Planning: Three Applications</vt:lpstr>
      <vt:lpstr>Reminder… from the Commission Retreat  (4 Apr ‘22 MTAS Report)</vt:lpstr>
      <vt:lpstr>Reminder… from the Commission Retreat  (4 Apr ‘22 MTAS Report)</vt:lpstr>
      <vt:lpstr>Develop a master plan for Red Bank  Steering Committee Members:</vt:lpstr>
      <vt:lpstr>Big Picture Overview</vt:lpstr>
      <vt:lpstr>Roadmap</vt:lpstr>
      <vt:lpstr>Roadmap… 6 Steps</vt:lpstr>
      <vt:lpstr>Roadmap… 6 Steps (continued)</vt:lpstr>
      <vt:lpstr>Roadmap… 6 Steps (continued)</vt:lpstr>
      <vt:lpstr>Roadmap… 6 Steps (continued)</vt:lpstr>
      <vt:lpstr>Develop a master plan for Red Bank   Commissioner Pete Phillips City Manager Martin Granum  Discussion </vt:lpstr>
      <vt:lpstr>Next Goal Update…</vt:lpstr>
    </vt:vector>
  </TitlesOfParts>
  <Company>City of Red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Reminder… from the Commission Retreat  (4 Apr ‘22 MTAS Report)</dc:title>
  <dc:creator>Martin Granum</dc:creator>
  <cp:lastModifiedBy>Tracey Perry</cp:lastModifiedBy>
  <cp:revision>2</cp:revision>
  <dcterms:created xsi:type="dcterms:W3CDTF">2022-09-02T16:17:20Z</dcterms:created>
  <dcterms:modified xsi:type="dcterms:W3CDTF">2022-09-20T18:01:32Z</dcterms:modified>
</cp:coreProperties>
</file>